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7" r:id="rId2"/>
    <p:sldId id="256" r:id="rId3"/>
    <p:sldId id="257" r:id="rId4"/>
    <p:sldId id="258" r:id="rId5"/>
    <p:sldId id="259" r:id="rId6"/>
    <p:sldId id="262" r:id="rId7"/>
    <p:sldId id="260" r:id="rId8"/>
    <p:sldId id="261" r:id="rId9"/>
    <p:sldId id="275" r:id="rId10"/>
    <p:sldId id="274" r:id="rId11"/>
    <p:sldId id="263" r:id="rId12"/>
    <p:sldId id="264" r:id="rId13"/>
    <p:sldId id="265" r:id="rId14"/>
    <p:sldId id="266" r:id="rId15"/>
    <p:sldId id="268" r:id="rId16"/>
    <p:sldId id="267" r:id="rId17"/>
    <p:sldId id="269" r:id="rId18"/>
    <p:sldId id="270" r:id="rId19"/>
    <p:sldId id="271" r:id="rId20"/>
    <p:sldId id="272" r:id="rId21"/>
    <p:sldId id="273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60E10-31BA-4467-8E50-9FBA3BA11A46}" v="11" dt="2024-02-20T08:48:37.941"/>
    <p1510:client id="{0F4FE787-8948-415D-A00A-D6E99506C210}" v="335" dt="2024-02-20T10:31:17.713"/>
    <p1510:client id="{24FF9178-0FB6-42A0-A0B5-F45A72AA622B}" v="50" dt="2024-02-20T07:17:17.350"/>
    <p1510:client id="{43CA024D-B145-4B66-ACD6-7630F237312A}" v="79" dt="2024-02-20T05:36:14.698"/>
    <p1510:client id="{4C4E6BEE-C834-491E-B220-4ACB5CCF3DBF}" v="101" dt="2024-02-18T20:05:08.258"/>
    <p1510:client id="{5BB79C25-6597-4D26-9780-7937A5BAFE0C}" v="11" dt="2024-02-20T05:51:24.643"/>
    <p1510:client id="{64DD2109-7732-4252-BEBB-24D572BFE34D}" v="39" dt="2024-02-18T20:33:51.892"/>
    <p1510:client id="{6693C636-D54F-4E05-908C-4DC0E6DB7C2C}" v="58" dt="2024-02-18T20:16:48.589"/>
    <p1510:client id="{78D58BF6-9471-4CE0-8986-0282DD9096CF}" v="1" dt="2024-02-19T22:24:29.426"/>
    <p1510:client id="{F48D31EE-F36C-42B6-83B1-1895EB3C0BC1}" v="9" dt="2024-02-18T20:37:07.7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rectangular object with black outline&#10;&#10;Description automatically generated">
            <a:extLst>
              <a:ext uri="{FF2B5EF4-FFF2-40B4-BE49-F238E27FC236}">
                <a16:creationId xmlns:a16="http://schemas.microsoft.com/office/drawing/2014/main" id="{01F8F5E5-B5B1-A9DF-4D70-37022F823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3" y="960761"/>
            <a:ext cx="11963400" cy="11482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EEA50E-1837-A8FC-21B2-1D3D2EDE78FE}"/>
              </a:ext>
            </a:extLst>
          </p:cNvPr>
          <p:cNvSpPr txBox="1"/>
          <p:nvPr/>
        </p:nvSpPr>
        <p:spPr>
          <a:xfrm>
            <a:off x="1465746" y="2718522"/>
            <a:ext cx="868173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Submitted by.</a:t>
            </a:r>
          </a:p>
          <a:p>
            <a:r>
              <a:rPr lang="en-US"/>
              <a:t> 1) Sanket Ghanshyam Meshram                        230940130051</a:t>
            </a:r>
          </a:p>
          <a:p>
            <a:r>
              <a:rPr lang="en-US" dirty="0"/>
              <a:t>     2) </a:t>
            </a:r>
            <a:r>
              <a:rPr lang="en-US" err="1"/>
              <a:t>Bhojanapalli</a:t>
            </a:r>
            <a:r>
              <a:rPr lang="en-US"/>
              <a:t> Shanmukha Sai Surya Teja   230940130016</a:t>
            </a:r>
            <a:endParaRPr lang="en-US" dirty="0"/>
          </a:p>
          <a:p>
            <a:r>
              <a:rPr lang="en-US"/>
              <a:t>     3) Sanjaya Yadav                                                        230940130050</a:t>
            </a:r>
            <a:endParaRPr lang="en-US" dirty="0"/>
          </a:p>
          <a:p>
            <a:r>
              <a:rPr lang="en-US" dirty="0"/>
              <a:t>     4) Harish </a:t>
            </a:r>
            <a:r>
              <a:rPr lang="en-US" err="1"/>
              <a:t>Bhaskare</a:t>
            </a:r>
            <a:r>
              <a:rPr lang="en-US"/>
              <a:t>                                        230940130026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62296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BE6D7D6-7C44-1F3B-7E46-393E9C017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92979"/>
            <a:ext cx="11582400" cy="6517173"/>
          </a:xfrm>
        </p:spPr>
      </p:pic>
    </p:spTree>
    <p:extLst>
      <p:ext uri="{BB962C8B-B14F-4D97-AF65-F5344CB8AC3E}">
        <p14:creationId xmlns:p14="http://schemas.microsoft.com/office/powerpoint/2010/main" val="92916048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sk image&#10;&#10;Description automatically generated">
            <a:extLst>
              <a:ext uri="{FF2B5EF4-FFF2-40B4-BE49-F238E27FC236}">
                <a16:creationId xmlns:a16="http://schemas.microsoft.com/office/drawing/2014/main" id="{A674ACDB-37E0-0908-1A18-120BC4AC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10" y="671816"/>
            <a:ext cx="9450916" cy="582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38854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E3E310-9B4B-B0F3-9014-2BB512792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2" y="1901616"/>
            <a:ext cx="12287250" cy="356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522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ata flow&#10;&#10;Description automatically generated">
            <a:extLst>
              <a:ext uri="{FF2B5EF4-FFF2-40B4-BE49-F238E27FC236}">
                <a16:creationId xmlns:a16="http://schemas.microsoft.com/office/drawing/2014/main" id="{31BC66B8-C519-21A4-DB8C-6214531C8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3" y="1700799"/>
            <a:ext cx="11440583" cy="34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47259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F9723-31FA-9BC0-6F48-92A93DCD4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9" y="903612"/>
            <a:ext cx="11778342" cy="505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1056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component&#10;&#10;Description automatically generated">
            <a:extLst>
              <a:ext uri="{FF2B5EF4-FFF2-40B4-BE49-F238E27FC236}">
                <a16:creationId xmlns:a16="http://schemas.microsoft.com/office/drawing/2014/main" id="{630E32DF-3E8E-1802-7D64-8AE734A39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1212662"/>
            <a:ext cx="11451772" cy="416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9065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5FBC1BC1-7D6A-E47A-EDF5-F9AB4691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83" y="700854"/>
            <a:ext cx="9260416" cy="528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08447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F3B89BDF-F7BF-56CB-0D24-9FF5B00EC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1709738"/>
            <a:ext cx="11641666" cy="438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32732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C2988A07-DEA2-2DE1-C434-2E13D9A99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1" y="2709334"/>
            <a:ext cx="11620500" cy="182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3045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016179A4-A3EC-AA19-E135-50B428081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3" y="892376"/>
            <a:ext cx="11736916" cy="45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2693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3452443-3DBA-5F73-680D-53AD01E27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917" y="968204"/>
            <a:ext cx="8032750" cy="48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32CD299-B461-578F-D57F-F77C77B2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" y="1210"/>
            <a:ext cx="12190116" cy="6855579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4412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D692510-4814-B7F2-070D-54D98D817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72"/>
            <a:ext cx="12191999" cy="681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82503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8AC76CD-8199-F73F-7A7E-49857C38E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3"/>
            <a:ext cx="12148457" cy="682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6162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yellow rectangular card with red and blue symbols&#10;&#10;Description automatically generated">
            <a:extLst>
              <a:ext uri="{FF2B5EF4-FFF2-40B4-BE49-F238E27FC236}">
                <a16:creationId xmlns:a16="http://schemas.microsoft.com/office/drawing/2014/main" id="{89882280-4FDA-B42B-86AA-1F69DF48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65" y="548217"/>
            <a:ext cx="702973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2576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 system">
            <a:extLst>
              <a:ext uri="{FF2B5EF4-FFF2-40B4-BE49-F238E27FC236}">
                <a16:creationId xmlns:a16="http://schemas.microsoft.com/office/drawing/2014/main" id="{F7E0AB0C-34DD-4F6F-832D-430B97AC1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925" y="1029232"/>
            <a:ext cx="8519584" cy="47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33565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272577B-91B2-1F81-5B9D-C07336F95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95" y="69850"/>
            <a:ext cx="8574624" cy="66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6700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EFDAABC1-AAF0-0FDB-7ADA-5ADD321D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17" y="166303"/>
            <a:ext cx="11472333" cy="601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2762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BD713B30-E931-1D81-9E80-FCE73DA17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00" y="1089188"/>
            <a:ext cx="11059583" cy="46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29755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oftware project&#10;&#10;Description automatically generated">
            <a:extLst>
              <a:ext uri="{FF2B5EF4-FFF2-40B4-BE49-F238E27FC236}">
                <a16:creationId xmlns:a16="http://schemas.microsoft.com/office/drawing/2014/main" id="{A5494854-22E8-7A8E-A53E-2D0022BB3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71" y="149845"/>
            <a:ext cx="10350499" cy="641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5752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CFBD6FEF-349D-2201-42C3-DF33370D0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382" y="703661"/>
            <a:ext cx="8732921" cy="54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85046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228</cp:revision>
  <dcterms:created xsi:type="dcterms:W3CDTF">2024-02-18T19:53:20Z</dcterms:created>
  <dcterms:modified xsi:type="dcterms:W3CDTF">2024-02-20T10:31:33Z</dcterms:modified>
</cp:coreProperties>
</file>